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7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C700C-6B0D-4167-95EA-8D99F610EF49}" type="datetimeFigureOut">
              <a:rPr lang="ru-RU" smtClean="0"/>
              <a:t>19.05.2010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260C0-3364-439E-A384-D4FDFCCAE0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857232"/>
            <a:ext cx="7477624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Скорость и ускорение</a:t>
            </a:r>
          </a:p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точки в</a:t>
            </a:r>
          </a:p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криволинейных</a:t>
            </a:r>
          </a:p>
          <a:p>
            <a:pPr algn="ctr"/>
            <a:r>
              <a:rPr lang="ru-RU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координатах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b="1" dirty="0" smtClean="0"/>
              <a:t>Далее модуль вектора скорости и  по формуле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05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	В результате имеем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285992"/>
            <a:ext cx="3962400" cy="120015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0804" y="4900628"/>
            <a:ext cx="4438650" cy="74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Находим величину</a:t>
            </a:r>
            <a:r>
              <a:rPr lang="ru-RU" dirty="0" smtClean="0"/>
              <a:t>		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>
              <a:buNone/>
            </a:pPr>
            <a:r>
              <a:rPr lang="ru-RU" dirty="0"/>
              <a:t>	</a:t>
            </a:r>
            <a:r>
              <a:rPr lang="ru-RU" sz="3600" dirty="0" smtClean="0">
                <a:latin typeface="Monotype Corsiva" pitchFamily="66" charset="0"/>
              </a:rPr>
              <a:t>Далее подставляем её в формулу для вектора ускорения и находим частные производные по времени и соответствующим скоростям и ускорениям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357166"/>
            <a:ext cx="1285884" cy="1133106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928802"/>
            <a:ext cx="4562475" cy="110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 результате этих вычислений будем иметь для проекций вектора ускорений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428868"/>
            <a:ext cx="3662821" cy="857256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643314"/>
            <a:ext cx="3619190" cy="785818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857760"/>
            <a:ext cx="1472722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Подставляя найденные проекции в формулу для модуля вектора ускорения находим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sz="3600" dirty="0" smtClean="0">
                <a:latin typeface="Monotype Corsiva" pitchFamily="66" charset="0"/>
              </a:rPr>
              <a:t>В этом выражении также можно раскрыть сумму квадратов и привести подобные слагаемые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49263" y="990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611" y="3000372"/>
            <a:ext cx="8848107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 для самостоятельного рассмотрения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149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Monotype Corsiva" pitchFamily="66" charset="0"/>
              </a:rPr>
              <a:t>Найти модули проекции векторов скорости и ускорения для следующих криволинейных координат: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Сферические координаты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Полярные координаты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Эллиптические координаты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Трёхмерные </a:t>
            </a:r>
            <a:r>
              <a:rPr lang="ru-RU" smtClean="0">
                <a:latin typeface="Monotype Corsiva" pitchFamily="66" charset="0"/>
              </a:rPr>
              <a:t>параболические координаты</a:t>
            </a:r>
            <a:endParaRPr lang="ru-RU" dirty="0" smtClean="0">
              <a:latin typeface="Monotype Corsiva" pitchFamily="66" charset="0"/>
            </a:endParaRPr>
          </a:p>
          <a:p>
            <a:pPr algn="just">
              <a:buNone/>
            </a:pPr>
            <a:r>
              <a:rPr lang="ru-RU" dirty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Для вектора скорости найти также модуль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Проекция скорости точки в криволинейных координатах определятся выражением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49263" y="1819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000372"/>
            <a:ext cx="5786478" cy="1989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Вектор и модуль вектора скорости определяется соотношениями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Вектор скорости</a:t>
            </a:r>
          </a:p>
          <a:p>
            <a:endParaRPr lang="ru-RU" sz="3600" dirty="0">
              <a:latin typeface="Monotype Corsiva" pitchFamily="66" charset="0"/>
            </a:endParaRPr>
          </a:p>
          <a:p>
            <a:pPr>
              <a:buNone/>
            </a:pPr>
            <a:endParaRPr lang="ru-RU" sz="3600" dirty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Модуль вектора скорости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62331" y="2786058"/>
            <a:ext cx="2066925" cy="129540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38470" y="4714884"/>
            <a:ext cx="2705100" cy="1704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Ускорение точки в криволинейных координатах определятся выражением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92909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267" y="3000372"/>
            <a:ext cx="7511195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2225668"/>
          </a:xfrm>
        </p:spPr>
        <p:txBody>
          <a:bodyPr/>
          <a:lstStyle/>
          <a:p>
            <a:r>
              <a:rPr lang="ru-RU" b="1" dirty="0" smtClean="0"/>
              <a:t>Ускорение точки (проекция) в криволинейных координатах можно также определить в виде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5422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где			 </a:t>
            </a:r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428868"/>
            <a:ext cx="5223904" cy="1500198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439034"/>
            <a:ext cx="1285884" cy="1133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Модуль вектора ускорения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где</a:t>
            </a:r>
            <a:r>
              <a:rPr lang="ru-RU" sz="4000" dirty="0">
                <a:latin typeface="Monotype Corsiva" pitchFamily="66" charset="0"/>
              </a:rPr>
              <a:t>	</a:t>
            </a:r>
            <a:r>
              <a:rPr lang="ru-RU" sz="4000" dirty="0" smtClean="0">
                <a:latin typeface="Monotype Corsiva" pitchFamily="66" charset="0"/>
              </a:rPr>
              <a:t>	проекции ускорения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214554"/>
            <a:ext cx="2771775" cy="1704975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1120" y="4529150"/>
            <a:ext cx="590550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097335"/>
          </a:xfrm>
        </p:spPr>
        <p:txBody>
          <a:bodyPr/>
          <a:lstStyle/>
          <a:p>
            <a:pPr algn="just">
              <a:buNone/>
            </a:pPr>
            <a:r>
              <a:rPr lang="ru-RU" sz="4800" dirty="0" smtClean="0">
                <a:latin typeface="Monotype Corsiva" pitchFamily="66" charset="0"/>
              </a:rPr>
              <a:t>	Найдём скорость и ускорение точки в цилиндрических координатах</a:t>
            </a:r>
          </a:p>
          <a:p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	В случае цилиндрических координат</a:t>
            </a:r>
          </a:p>
          <a:p>
            <a:pPr>
              <a:buNone/>
            </a:pPr>
            <a:endParaRPr lang="ru-RU" sz="4000" dirty="0">
              <a:latin typeface="Monotype Corsiva" pitchFamily="66" charset="0"/>
            </a:endParaRPr>
          </a:p>
          <a:p>
            <a:pPr>
              <a:buNone/>
            </a:pPr>
            <a:endParaRPr lang="ru-RU" sz="4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4000" dirty="0">
                <a:latin typeface="Monotype Corsiva" pitchFamily="66" charset="0"/>
              </a:rPr>
              <a:t>	</a:t>
            </a:r>
            <a:r>
              <a:rPr lang="ru-RU" sz="4000" dirty="0" smtClean="0">
                <a:latin typeface="Monotype Corsiva" pitchFamily="66" charset="0"/>
              </a:rPr>
              <a:t>И коэффициенты </a:t>
            </a:r>
            <a:r>
              <a:rPr lang="ru-RU" sz="4000" dirty="0" err="1" smtClean="0">
                <a:latin typeface="Monotype Corsiva" pitchFamily="66" charset="0"/>
              </a:rPr>
              <a:t>Лямэ</a:t>
            </a:r>
            <a:r>
              <a:rPr lang="ru-RU" sz="4000" dirty="0" smtClean="0">
                <a:latin typeface="Monotype Corsiva" pitchFamily="66" charset="0"/>
              </a:rPr>
              <a:t> имеют вид</a:t>
            </a:r>
          </a:p>
          <a:p>
            <a:pPr>
              <a:buNone/>
            </a:pPr>
            <a:endParaRPr lang="ru-RU" sz="40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571612"/>
            <a:ext cx="5121555" cy="714380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000504"/>
            <a:ext cx="5399474" cy="819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Подставляя коэффициенты </a:t>
            </a:r>
            <a:r>
              <a:rPr lang="ru-RU" b="1" dirty="0" err="1" smtClean="0"/>
              <a:t>Лямэ</a:t>
            </a:r>
            <a:r>
              <a:rPr lang="ru-RU" b="1" dirty="0" smtClean="0"/>
              <a:t> в формулы для проекций скорости, имеем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223906"/>
            <a:ext cx="1928826" cy="895526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3395667"/>
            <a:ext cx="2270375" cy="890589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714884"/>
            <a:ext cx="1809754" cy="9048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103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Проекция скорости точки в криволинейных координатах определятся выражением</vt:lpstr>
      <vt:lpstr>Вектор и модуль вектора скорости определяется соотношениями</vt:lpstr>
      <vt:lpstr>Ускорение точки в криволинейных координатах определятся выражением</vt:lpstr>
      <vt:lpstr>Ускорение точки (проекция) в криволинейных координатах можно также определить в виде</vt:lpstr>
      <vt:lpstr>Модуль вектора ускорения</vt:lpstr>
      <vt:lpstr>Слайд 7</vt:lpstr>
      <vt:lpstr>Слайд 8</vt:lpstr>
      <vt:lpstr>Подставляя коэффициенты Лямэ в формулы для проекций скорости, имеем</vt:lpstr>
      <vt:lpstr>Далее модуль вектора скорости и  по формуле</vt:lpstr>
      <vt:lpstr>Находим величину   </vt:lpstr>
      <vt:lpstr>В результате этих вычислений будем иметь для проекций вектора ускорений</vt:lpstr>
      <vt:lpstr>Подставляя найденные проекции в формулу для модуля вектора ускорения находим</vt:lpstr>
      <vt:lpstr>Задание для самостоятельного рассмотрения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36</cp:revision>
  <dcterms:created xsi:type="dcterms:W3CDTF">2010-05-19T13:35:00Z</dcterms:created>
  <dcterms:modified xsi:type="dcterms:W3CDTF">2010-05-20T07:38:07Z</dcterms:modified>
</cp:coreProperties>
</file>